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Nishant Chah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30T10:50:11.754">
    <p:pos x="96" y="433"/>
    <p:text>Need to change this, this one is old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65aeb1ffb_8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65aeb1ffb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9e564bd3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9e564bd3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5aeb1ffb_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5aeb1ffb_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65aeb1ffb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65aeb1ffb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9e564bd3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9e564bd3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65aeb1ffb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65aeb1ffb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9e564bd3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9e564bd3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9e564bd3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9e564bd3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65aeb1ffb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65aeb1ffb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65aeb1ffb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65aeb1ffb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65aeb1ffb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65aeb1ffb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5aeb1ffb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65aeb1ffb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 Review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52"/>
            <a:ext cx="8123100" cy="19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EMA/IS1 HT 2021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6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Group 29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6"/>
              </a:spcBef>
              <a:spcAft>
                <a:spcPts val="0"/>
              </a:spcAft>
              <a:buNone/>
            </a:pP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Dipayan Sarker (disa2777@student.su.se),</a:t>
            </a:r>
            <a:r>
              <a:rPr lang="en-GB" sz="1595">
                <a:latin typeface="Times New Roman"/>
                <a:ea typeface="Times New Roman"/>
                <a:cs typeface="Times New Roman"/>
                <a:sym typeface="Times New Roman"/>
              </a:rPr>
              <a:t> Johan Olausson(jool5820@student.su.se), Nishant Chahar, Nicole Issa (niis8974@student.su.se), Peilin Li (peli9693@student.su.se)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3640725" y="186800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75" y="1055450"/>
            <a:ext cx="5947125" cy="29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225" y="247900"/>
            <a:ext cx="2138900" cy="47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75" y="658849"/>
            <a:ext cx="1549450" cy="4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3593700" y="164700"/>
            <a:ext cx="38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EPC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50" y="0"/>
            <a:ext cx="1882175" cy="501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0" y="321150"/>
            <a:ext cx="1900125" cy="17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00" y="1821150"/>
            <a:ext cx="2382150" cy="3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593700" y="164700"/>
            <a:ext cx="38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EPC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700" y="766050"/>
            <a:ext cx="3788375" cy="42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00" y="435574"/>
            <a:ext cx="7815598" cy="45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98755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IT Architecture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3297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Proxima Nova"/>
                <a:ea typeface="Proxima Nova"/>
                <a:cs typeface="Proxima Nova"/>
                <a:sym typeface="Proxima Nova"/>
              </a:rPr>
              <a:t>Introduction - SU Interactive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15450" y="901225"/>
            <a:ext cx="68142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MMORPGs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Played throughout the entire world.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Combines the aspects of a role-playing video game and a massively multiplayer online game.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Common features: persistent game environment, level and character progression, social interaction within the game, in-game culture, system architecture, membership in a group, and character customization.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SU Interactive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SU Interactive is a start-up company producing and selling an MMORPG.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Game will be sold directly to customers, trough computer game retailers and through Google Stadia.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Agreement with ISP’s, third-party suppliers, IT-service provider and a data mining firm.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99959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-GB" sz="1200">
                <a:latin typeface="Proxima Nova"/>
                <a:ea typeface="Proxima Nova"/>
                <a:cs typeface="Proxima Nova"/>
                <a:sym typeface="Proxima Nova"/>
              </a:rPr>
              <a:t>Sponsoring Game Forum.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		 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47050" y="294650"/>
            <a:ext cx="891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 Interactive Goal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 	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8775"/>
            <a:ext cx="8839198" cy="41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256800" y="3593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 Interactive - VDML Diagram</a:t>
            </a:r>
            <a:r>
              <a:rPr lang="en-GB"/>
              <a:t>	 		 		 	 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822100"/>
            <a:ext cx="8373701" cy="41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738025" y="224200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00" y="782025"/>
            <a:ext cx="4625700" cy="24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475" y="782025"/>
            <a:ext cx="4279925" cy="2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603275" y="149350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1228725"/>
            <a:ext cx="4625700" cy="211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75" y="1173813"/>
            <a:ext cx="4520425" cy="2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431075" y="209250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" y="1480021"/>
            <a:ext cx="4625700" cy="218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750" y="1247225"/>
            <a:ext cx="4318200" cy="24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3446050" y="164325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5" y="1050725"/>
            <a:ext cx="4485625" cy="21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325" y="937463"/>
            <a:ext cx="4881475" cy="24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3565850" y="179300"/>
            <a:ext cx="46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SU Interactive REA Models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4200"/>
            <a:ext cx="4482575" cy="2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575" y="1134200"/>
            <a:ext cx="4515540" cy="21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